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300" r:id="rId5"/>
    <p:sldId id="301" r:id="rId6"/>
    <p:sldId id="302" r:id="rId7"/>
    <p:sldId id="299" r:id="rId8"/>
    <p:sldId id="304" r:id="rId9"/>
    <p:sldId id="303" r:id="rId10"/>
    <p:sldId id="314" r:id="rId11"/>
    <p:sldId id="298" r:id="rId12"/>
    <p:sldId id="306" r:id="rId13"/>
    <p:sldId id="307" r:id="rId14"/>
    <p:sldId id="308" r:id="rId15"/>
    <p:sldId id="313" r:id="rId16"/>
    <p:sldId id="312" r:id="rId17"/>
    <p:sldId id="309" r:id="rId18"/>
    <p:sldId id="311" r:id="rId19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8" autoAdjust="0"/>
  </p:normalViewPr>
  <p:slideViewPr>
    <p:cSldViewPr>
      <p:cViewPr varScale="1">
        <p:scale>
          <a:sx n="121" d="100"/>
          <a:sy n="121" d="100"/>
        </p:scale>
        <p:origin x="9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A43D-21A7-447F-8D52-F6EC378CE18B}" type="datetimeFigureOut">
              <a:rPr lang="de-CH" smtClean="0"/>
              <a:t>28.09.2021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AD0-6D6E-427C-99B6-E94242A77E6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709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A43D-21A7-447F-8D52-F6EC378CE18B}" type="datetimeFigureOut">
              <a:rPr lang="de-CH" smtClean="0"/>
              <a:t>28.09.2021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AD0-6D6E-427C-99B6-E94242A77E6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399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A43D-21A7-447F-8D52-F6EC378CE18B}" type="datetimeFigureOut">
              <a:rPr lang="de-CH" smtClean="0"/>
              <a:t>28.09.2021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AD0-6D6E-427C-99B6-E94242A77E6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83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A43D-21A7-447F-8D52-F6EC378CE18B}" type="datetimeFigureOut">
              <a:rPr lang="de-CH" smtClean="0"/>
              <a:t>28.09.2021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AD0-6D6E-427C-99B6-E94242A77E6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92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A43D-21A7-447F-8D52-F6EC378CE18B}" type="datetimeFigureOut">
              <a:rPr lang="de-CH" smtClean="0"/>
              <a:t>28.09.2021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AD0-6D6E-427C-99B6-E94242A77E6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8823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A43D-21A7-447F-8D52-F6EC378CE18B}" type="datetimeFigureOut">
              <a:rPr lang="de-CH" smtClean="0"/>
              <a:t>28.09.2021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AD0-6D6E-427C-99B6-E94242A77E6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3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A43D-21A7-447F-8D52-F6EC378CE18B}" type="datetimeFigureOut">
              <a:rPr lang="de-CH" smtClean="0"/>
              <a:t>28.09.2021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AD0-6D6E-427C-99B6-E94242A77E6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514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A43D-21A7-447F-8D52-F6EC378CE18B}" type="datetimeFigureOut">
              <a:rPr lang="de-CH" smtClean="0"/>
              <a:t>28.09.2021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AD0-6D6E-427C-99B6-E94242A77E6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7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A43D-21A7-447F-8D52-F6EC378CE18B}" type="datetimeFigureOut">
              <a:rPr lang="de-CH" smtClean="0"/>
              <a:t>28.09.2021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AD0-6D6E-427C-99B6-E94242A77E6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829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A43D-21A7-447F-8D52-F6EC378CE18B}" type="datetimeFigureOut">
              <a:rPr lang="de-CH" smtClean="0"/>
              <a:t>28.09.2021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AD0-6D6E-427C-99B6-E94242A77E6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52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A43D-21A7-447F-8D52-F6EC378CE18B}" type="datetimeFigureOut">
              <a:rPr lang="de-CH" smtClean="0"/>
              <a:t>28.09.2021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AD0-6D6E-427C-99B6-E94242A77E6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10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8A43D-21A7-447F-8D52-F6EC378CE18B}" type="datetimeFigureOut">
              <a:rPr lang="de-CH" smtClean="0"/>
              <a:t>28.09.2021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19AD0-6D6E-427C-99B6-E94242A77E6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100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/>
          </a:bodyPr>
          <a:lstStyle/>
          <a:p>
            <a:r>
              <a:rPr lang="de-CH" sz="4000" b="1" dirty="0">
                <a:solidFill>
                  <a:schemeClr val="bg2">
                    <a:lumMod val="25000"/>
                  </a:schemeClr>
                </a:solidFill>
              </a:rPr>
              <a:t>Einweihung Klärschlammentwässerung </a:t>
            </a:r>
          </a:p>
          <a:p>
            <a:r>
              <a:rPr lang="de-CH" sz="4000" b="1" dirty="0">
                <a:solidFill>
                  <a:schemeClr val="bg2">
                    <a:lumMod val="25000"/>
                  </a:schemeClr>
                </a:solidFill>
              </a:rPr>
              <a:t>vom 3.9.2021</a:t>
            </a:r>
          </a:p>
        </p:txBody>
      </p:sp>
      <p:pic>
        <p:nvPicPr>
          <p:cNvPr id="4" name="Picture 1" descr="Logo-Ara">
            <a:extLst>
              <a:ext uri="{FF2B5EF4-FFF2-40B4-BE49-F238E27FC236}">
                <a16:creationId xmlns:a16="http://schemas.microsoft.com/office/drawing/2014/main" id="{15F229E1-8241-449F-A2D2-3C1F0FB1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488"/>
            <a:ext cx="3600400" cy="1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D2DA-27C1-4F8B-B103-65AC673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F1E95-0E77-44A1-B333-A9F0A3B2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800" dirty="0"/>
              <a:t>17.00 Uhr – 17.45 Uhr	Besichtigung der Klärschlammentwässerungsanlage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1" descr="Logo-Ara">
            <a:extLst>
              <a:ext uri="{FF2B5EF4-FFF2-40B4-BE49-F238E27FC236}">
                <a16:creationId xmlns:a16="http://schemas.microsoft.com/office/drawing/2014/main" id="{6A021879-AE5A-411E-BFBD-771F78EC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488"/>
            <a:ext cx="3600400" cy="1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 descr="Ein Bild, das Person, Mann, stehend enthält.&#10;&#10;Automatisch generierte Beschreibung">
            <a:extLst>
              <a:ext uri="{FF2B5EF4-FFF2-40B4-BE49-F238E27FC236}">
                <a16:creationId xmlns:a16="http://schemas.microsoft.com/office/drawing/2014/main" id="{40AE560E-1A8E-45A1-AB2D-455204513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74" y="4508725"/>
            <a:ext cx="2700000" cy="1800000"/>
          </a:xfrm>
          <a:prstGeom prst="rect">
            <a:avLst/>
          </a:prstGeom>
        </p:spPr>
      </p:pic>
      <p:pic>
        <p:nvPicPr>
          <p:cNvPr id="19" name="Grafik 18" descr="Ein Bild, das Person, Mann, draußen, stehend enthält.&#10;&#10;Automatisch generierte Beschreibung">
            <a:extLst>
              <a:ext uri="{FF2B5EF4-FFF2-40B4-BE49-F238E27FC236}">
                <a16:creationId xmlns:a16="http://schemas.microsoft.com/office/drawing/2014/main" id="{A7F5C069-3763-49F7-A606-D2E0AFFAA6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037" y="4508725"/>
            <a:ext cx="2700000" cy="1800000"/>
          </a:xfrm>
          <a:prstGeom prst="rect">
            <a:avLst/>
          </a:prstGeom>
        </p:spPr>
      </p:pic>
      <p:pic>
        <p:nvPicPr>
          <p:cNvPr id="9" name="Grafik 8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A9498CF2-7E87-4B68-B659-648AE70A73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00" y="2107912"/>
            <a:ext cx="2400000" cy="1800000"/>
          </a:xfrm>
          <a:prstGeom prst="rect">
            <a:avLst/>
          </a:prstGeom>
        </p:spPr>
      </p:pic>
      <p:pic>
        <p:nvPicPr>
          <p:cNvPr id="10" name="Grafik 9" descr="Ein Bild, das Text, drinnen, Geschäft, Laden enthält.&#10;&#10;Automatisch generierte Beschreibung">
            <a:extLst>
              <a:ext uri="{FF2B5EF4-FFF2-40B4-BE49-F238E27FC236}">
                <a16:creationId xmlns:a16="http://schemas.microsoft.com/office/drawing/2014/main" id="{4D0B7289-CFD2-4184-B771-071FC3F8DC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29964"/>
            <a:ext cx="2400000" cy="1800000"/>
          </a:xfrm>
          <a:prstGeom prst="rect">
            <a:avLst/>
          </a:prstGeom>
        </p:spPr>
      </p:pic>
      <p:pic>
        <p:nvPicPr>
          <p:cNvPr id="6" name="Grafik 5" descr="Ein Bild, das Person, Baum, draußen, stehend enthält.&#10;&#10;Automatisch generierte Beschreibung">
            <a:extLst>
              <a:ext uri="{FF2B5EF4-FFF2-40B4-BE49-F238E27FC236}">
                <a16:creationId xmlns:a16="http://schemas.microsoft.com/office/drawing/2014/main" id="{46C3CCB6-C62B-41A1-A611-908FF34666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0" y="2154463"/>
            <a:ext cx="27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3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split orient="vert"/>
      </p:transition>
    </mc:Choice>
    <mc:Fallback>
      <p:transition spd="slow" advTm="4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D2DA-27C1-4F8B-B103-65AC673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F1E95-0E77-44A1-B333-A9F0A3B2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18.00 Uhr – 19.00 Uhr	Apéro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1" descr="Logo-Ara">
            <a:extLst>
              <a:ext uri="{FF2B5EF4-FFF2-40B4-BE49-F238E27FC236}">
                <a16:creationId xmlns:a16="http://schemas.microsoft.com/office/drawing/2014/main" id="{6A021879-AE5A-411E-BFBD-771F78EC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488"/>
            <a:ext cx="3600400" cy="1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drinnen, Tisch, Person, Decke enthält.&#10;&#10;Automatisch generierte Beschreibung">
            <a:extLst>
              <a:ext uri="{FF2B5EF4-FFF2-40B4-BE49-F238E27FC236}">
                <a16:creationId xmlns:a16="http://schemas.microsoft.com/office/drawing/2014/main" id="{E6FDBB5C-0E8A-4667-BD45-C91B66DDD2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0" y="2420888"/>
            <a:ext cx="2400000" cy="1800000"/>
          </a:xfrm>
          <a:prstGeom prst="rect">
            <a:avLst/>
          </a:prstGeom>
        </p:spPr>
      </p:pic>
      <p:pic>
        <p:nvPicPr>
          <p:cNvPr id="8" name="Grafik 7" descr="Ein Bild, das drinnen, Boden, Person, Stuhl enthält.&#10;&#10;Automatisch generierte Beschreibung">
            <a:extLst>
              <a:ext uri="{FF2B5EF4-FFF2-40B4-BE49-F238E27FC236}">
                <a16:creationId xmlns:a16="http://schemas.microsoft.com/office/drawing/2014/main" id="{C3E42156-B692-42FC-9723-C24906ABC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20888"/>
            <a:ext cx="2400000" cy="1800000"/>
          </a:xfrm>
          <a:prstGeom prst="rect">
            <a:avLst/>
          </a:prstGeom>
        </p:spPr>
      </p:pic>
      <p:pic>
        <p:nvPicPr>
          <p:cNvPr id="10" name="Grafik 9" descr="Ein Bild, das Person, Tisch, drinnen, Personen enthält.&#10;&#10;Automatisch generierte Beschreibung">
            <a:extLst>
              <a:ext uri="{FF2B5EF4-FFF2-40B4-BE49-F238E27FC236}">
                <a16:creationId xmlns:a16="http://schemas.microsoft.com/office/drawing/2014/main" id="{3AF5C949-8FD7-461A-BE26-9BF2232014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36" y="2420888"/>
            <a:ext cx="2400000" cy="1800000"/>
          </a:xfrm>
          <a:prstGeom prst="rect">
            <a:avLst/>
          </a:prstGeom>
        </p:spPr>
      </p:pic>
      <p:pic>
        <p:nvPicPr>
          <p:cNvPr id="12" name="Grafik 11" descr="Ein Bild, das Person, drinnen, Personen, Gruppe enthält.&#10;&#10;Automatisch generierte Beschreibung">
            <a:extLst>
              <a:ext uri="{FF2B5EF4-FFF2-40B4-BE49-F238E27FC236}">
                <a16:creationId xmlns:a16="http://schemas.microsoft.com/office/drawing/2014/main" id="{63C3B2AB-23CE-4B6A-90CE-47646FE2D2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08725"/>
            <a:ext cx="2400000" cy="1800000"/>
          </a:xfrm>
          <a:prstGeom prst="rect">
            <a:avLst/>
          </a:prstGeom>
        </p:spPr>
      </p:pic>
      <p:pic>
        <p:nvPicPr>
          <p:cNvPr id="14" name="Grafik 13" descr="Ein Bild, das Person, Tisch, drinnen, Mahlzeit enthält.&#10;&#10;Automatisch generierte Beschreibung">
            <a:extLst>
              <a:ext uri="{FF2B5EF4-FFF2-40B4-BE49-F238E27FC236}">
                <a16:creationId xmlns:a16="http://schemas.microsoft.com/office/drawing/2014/main" id="{EE547415-7A38-4F21-90DF-6E6279B142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31114"/>
            <a:ext cx="2400000" cy="1800000"/>
          </a:xfrm>
          <a:prstGeom prst="rect">
            <a:avLst/>
          </a:prstGeom>
        </p:spPr>
      </p:pic>
      <p:pic>
        <p:nvPicPr>
          <p:cNvPr id="16" name="Grafik 15" descr="Ein Bild, das Person, Personen enthält.&#10;&#10;Automatisch generierte Beschreibung">
            <a:extLst>
              <a:ext uri="{FF2B5EF4-FFF2-40B4-BE49-F238E27FC236}">
                <a16:creationId xmlns:a16="http://schemas.microsoft.com/office/drawing/2014/main" id="{BEE51F74-4DFE-4F05-B269-C325B5E94A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63" y="4515348"/>
            <a:ext cx="27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0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D2DA-27C1-4F8B-B103-65AC673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F1E95-0E77-44A1-B333-A9F0A3B2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18.00 Uhr – 19.00 Uhr	Apéro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1" descr="Logo-Ara">
            <a:extLst>
              <a:ext uri="{FF2B5EF4-FFF2-40B4-BE49-F238E27FC236}">
                <a16:creationId xmlns:a16="http://schemas.microsoft.com/office/drawing/2014/main" id="{6A021879-AE5A-411E-BFBD-771F78EC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488"/>
            <a:ext cx="3600400" cy="1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Essen, Gericht enthält.&#10;&#10;Automatisch generierte Beschreibung">
            <a:extLst>
              <a:ext uri="{FF2B5EF4-FFF2-40B4-BE49-F238E27FC236}">
                <a16:creationId xmlns:a16="http://schemas.microsoft.com/office/drawing/2014/main" id="{FE024CEE-21C0-4722-9F3F-28FEFC65F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2400000" cy="1800000"/>
          </a:xfrm>
          <a:prstGeom prst="rect">
            <a:avLst/>
          </a:prstGeom>
        </p:spPr>
      </p:pic>
      <p:pic>
        <p:nvPicPr>
          <p:cNvPr id="9" name="Grafik 8" descr="Ein Bild, das Tisch, Teller, Essen, Gericht enthält.&#10;&#10;Automatisch generierte Beschreibung">
            <a:extLst>
              <a:ext uri="{FF2B5EF4-FFF2-40B4-BE49-F238E27FC236}">
                <a16:creationId xmlns:a16="http://schemas.microsoft.com/office/drawing/2014/main" id="{725F8679-98F9-4C9A-8075-D13626E161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8880"/>
            <a:ext cx="2400000" cy="1800000"/>
          </a:xfrm>
          <a:prstGeom prst="rect">
            <a:avLst/>
          </a:prstGeom>
        </p:spPr>
      </p:pic>
      <p:pic>
        <p:nvPicPr>
          <p:cNvPr id="11" name="Grafik 10" descr="Ein Bild, das Tisch, Person, drinnen, Teller enthält.&#10;&#10;Automatisch generierte Beschreibung">
            <a:extLst>
              <a:ext uri="{FF2B5EF4-FFF2-40B4-BE49-F238E27FC236}">
                <a16:creationId xmlns:a16="http://schemas.microsoft.com/office/drawing/2014/main" id="{17894560-70B9-4AF2-8EA6-B550647DCE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42592"/>
            <a:ext cx="2400000" cy="1800000"/>
          </a:xfrm>
          <a:prstGeom prst="rect">
            <a:avLst/>
          </a:prstGeom>
        </p:spPr>
      </p:pic>
      <p:pic>
        <p:nvPicPr>
          <p:cNvPr id="13" name="Grafik 12" descr="Ein Bild, das Tisch, Teller, Essen, drinnen enthält.&#10;&#10;Automatisch generierte Beschreibung">
            <a:extLst>
              <a:ext uri="{FF2B5EF4-FFF2-40B4-BE49-F238E27FC236}">
                <a16:creationId xmlns:a16="http://schemas.microsoft.com/office/drawing/2014/main" id="{B74EE323-E087-4423-AE29-2478DA47E1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12" y="2348880"/>
            <a:ext cx="2400000" cy="1800000"/>
          </a:xfrm>
          <a:prstGeom prst="rect">
            <a:avLst/>
          </a:prstGeom>
        </p:spPr>
      </p:pic>
      <p:pic>
        <p:nvPicPr>
          <p:cNvPr id="15" name="Grafik 14" descr="Ein Bild, das drinnen, Tisch, Esstisch, festlegen enthält.&#10;&#10;Automatisch generierte Beschreibung">
            <a:extLst>
              <a:ext uri="{FF2B5EF4-FFF2-40B4-BE49-F238E27FC236}">
                <a16:creationId xmlns:a16="http://schemas.microsoft.com/office/drawing/2014/main" id="{8B67D275-DFD3-4F21-8458-CE8CAA0EF5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2" y="4508725"/>
            <a:ext cx="2400000" cy="1800000"/>
          </a:xfrm>
          <a:prstGeom prst="rect">
            <a:avLst/>
          </a:prstGeom>
        </p:spPr>
      </p:pic>
      <p:pic>
        <p:nvPicPr>
          <p:cNvPr id="17" name="Grafik 16" descr="Ein Bild, das drinnen, Boden, Person, Personen enthält.&#10;&#10;Automatisch generierte Beschreibung">
            <a:extLst>
              <a:ext uri="{FF2B5EF4-FFF2-40B4-BE49-F238E27FC236}">
                <a16:creationId xmlns:a16="http://schemas.microsoft.com/office/drawing/2014/main" id="{49909153-9ED0-4B73-9AE9-8C75DFAFC7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40" y="4544795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0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split orient="vert"/>
      </p:transition>
    </mc:Choice>
    <mc:Fallback>
      <p:transition spd="slow" advTm="4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D2DA-27C1-4F8B-B103-65AC673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AA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F1E95-0E77-44A1-B333-A9F0A3B2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19.00 Uhr – 19.15 Uhr	Ansprachen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                                                  </a:t>
            </a:r>
            <a:r>
              <a:rPr lang="de-CH" sz="2400" dirty="0"/>
              <a:t>ARA-Präsident</a:t>
            </a:r>
          </a:p>
          <a:p>
            <a:pPr marL="0" indent="0">
              <a:buNone/>
            </a:pPr>
            <a:r>
              <a:rPr lang="de-CH" sz="2400" dirty="0"/>
              <a:t>                                                                    Andreas Hängärtner</a:t>
            </a:r>
          </a:p>
        </p:txBody>
      </p:sp>
      <p:pic>
        <p:nvPicPr>
          <p:cNvPr id="4" name="Picture 1" descr="Logo-Ara">
            <a:extLst>
              <a:ext uri="{FF2B5EF4-FFF2-40B4-BE49-F238E27FC236}">
                <a16:creationId xmlns:a16="http://schemas.microsoft.com/office/drawing/2014/main" id="{6A021879-AE5A-411E-BFBD-771F78EC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488"/>
            <a:ext cx="3600400" cy="1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Text, Person, Mann, drinnen enthält.&#10;&#10;Automatisch generierte Beschreibung">
            <a:extLst>
              <a:ext uri="{FF2B5EF4-FFF2-40B4-BE49-F238E27FC236}">
                <a16:creationId xmlns:a16="http://schemas.microsoft.com/office/drawing/2014/main" id="{6880FC9E-E65B-4FFD-B86D-D26410E94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2695900"/>
            <a:ext cx="37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8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split orient="vert"/>
      </p:transition>
    </mc:Choice>
    <mc:Fallback>
      <p:transition spd="slow" advTm="4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D2DA-27C1-4F8B-B103-65AC673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AA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F1E95-0E77-44A1-B333-A9F0A3B2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19.00 Uhr – 19.15 Uhr	Ansprachen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                                                  </a:t>
            </a:r>
            <a:r>
              <a:rPr lang="de-CH" sz="2400" dirty="0"/>
              <a:t>Abteilungsleiter AWA</a:t>
            </a:r>
          </a:p>
          <a:p>
            <a:pPr marL="0" indent="0">
              <a:buNone/>
            </a:pPr>
            <a:r>
              <a:rPr lang="de-CH" sz="2400" dirty="0"/>
              <a:t>                                                                    Reto Manser</a:t>
            </a:r>
          </a:p>
        </p:txBody>
      </p:sp>
      <p:pic>
        <p:nvPicPr>
          <p:cNvPr id="4" name="Picture 1" descr="Logo-Ara">
            <a:extLst>
              <a:ext uri="{FF2B5EF4-FFF2-40B4-BE49-F238E27FC236}">
                <a16:creationId xmlns:a16="http://schemas.microsoft.com/office/drawing/2014/main" id="{6A021879-AE5A-411E-BFBD-771F78EC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488"/>
            <a:ext cx="3600400" cy="1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Mann, Person, drinnen enthält.&#10;&#10;Automatisch generierte Beschreibung">
            <a:extLst>
              <a:ext uri="{FF2B5EF4-FFF2-40B4-BE49-F238E27FC236}">
                <a16:creationId xmlns:a16="http://schemas.microsoft.com/office/drawing/2014/main" id="{F2211377-4254-42D7-AA02-97FE2D880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7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9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split orient="vert"/>
      </p:transition>
    </mc:Choice>
    <mc:Fallback>
      <p:transition spd="slow" advTm="4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D2DA-27C1-4F8B-B103-65AC673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AA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F1E95-0E77-44A1-B333-A9F0A3B2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19.00 Uhr – 19.15 Uhr	Ansprachen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                                                  </a:t>
            </a:r>
            <a:endParaRPr lang="de-CH" sz="2400" dirty="0"/>
          </a:p>
        </p:txBody>
      </p:sp>
      <p:pic>
        <p:nvPicPr>
          <p:cNvPr id="4" name="Picture 1" descr="Logo-Ara">
            <a:extLst>
              <a:ext uri="{FF2B5EF4-FFF2-40B4-BE49-F238E27FC236}">
                <a16:creationId xmlns:a16="http://schemas.microsoft.com/office/drawing/2014/main" id="{6A021879-AE5A-411E-BFBD-771F78EC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488"/>
            <a:ext cx="3600400" cy="1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Person, Mann, drinnen, Gruppe enthält.&#10;&#10;Automatisch generierte Beschreibung">
            <a:extLst>
              <a:ext uri="{FF2B5EF4-FFF2-40B4-BE49-F238E27FC236}">
                <a16:creationId xmlns:a16="http://schemas.microsoft.com/office/drawing/2014/main" id="{6DF67609-ACC0-46B8-B3AA-5C4386E87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6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split orient="vert"/>
      </p:transition>
    </mc:Choice>
    <mc:Fallback>
      <p:transition spd="slow" advTm="4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D2DA-27C1-4F8B-B103-65AC673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AA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F1E95-0E77-44A1-B333-A9F0A3B2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19.00 Uhr – 19.15 Uhr	Ansprachen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                                                  </a:t>
            </a:r>
            <a:endParaRPr lang="de-CH" sz="2400" dirty="0"/>
          </a:p>
        </p:txBody>
      </p:sp>
      <p:pic>
        <p:nvPicPr>
          <p:cNvPr id="4" name="Picture 1" descr="Logo-Ara">
            <a:extLst>
              <a:ext uri="{FF2B5EF4-FFF2-40B4-BE49-F238E27FC236}">
                <a16:creationId xmlns:a16="http://schemas.microsoft.com/office/drawing/2014/main" id="{6A021879-AE5A-411E-BFBD-771F78EC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488"/>
            <a:ext cx="3600400" cy="1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Person, sitzend, Personen, Gruppe enthält.&#10;&#10;Automatisch generierte Beschreibung">
            <a:extLst>
              <a:ext uri="{FF2B5EF4-FFF2-40B4-BE49-F238E27FC236}">
                <a16:creationId xmlns:a16="http://schemas.microsoft.com/office/drawing/2014/main" id="{2EB37A91-D11E-4FDC-B74A-CB72B4639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74886"/>
            <a:ext cx="3240000" cy="2160000"/>
          </a:xfrm>
          <a:prstGeom prst="rect">
            <a:avLst/>
          </a:prstGeom>
        </p:spPr>
      </p:pic>
      <p:pic>
        <p:nvPicPr>
          <p:cNvPr id="9" name="Grafik 8" descr="Ein Bild, das Person, Personen, Tisch, Esstisch enthält.&#10;&#10;Automatisch generierte Beschreibung">
            <a:extLst>
              <a:ext uri="{FF2B5EF4-FFF2-40B4-BE49-F238E27FC236}">
                <a16:creationId xmlns:a16="http://schemas.microsoft.com/office/drawing/2014/main" id="{E2F5C786-FD65-428B-95D4-93FC6442C1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76" y="2207921"/>
            <a:ext cx="3240000" cy="2160000"/>
          </a:xfrm>
          <a:prstGeom prst="rect">
            <a:avLst/>
          </a:prstGeom>
        </p:spPr>
      </p:pic>
      <p:pic>
        <p:nvPicPr>
          <p:cNvPr id="11" name="Grafik 10" descr="Ein Bild, das Person, Esstisch, Tisch, Restaurant enthält.&#10;&#10;Automatisch generierte Beschreibung">
            <a:extLst>
              <a:ext uri="{FF2B5EF4-FFF2-40B4-BE49-F238E27FC236}">
                <a16:creationId xmlns:a16="http://schemas.microsoft.com/office/drawing/2014/main" id="{9CF26567-960E-4396-8C79-4772EBF503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540849"/>
            <a:ext cx="32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1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split orient="vert"/>
      </p:transition>
    </mc:Choice>
    <mc:Fallback>
      <p:transition spd="slow" advTm="4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D2DA-27C1-4F8B-B103-65AC673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AA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F1E95-0E77-44A1-B333-A9F0A3B2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19.15				Nachtessen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                                                  </a:t>
            </a:r>
            <a:endParaRPr lang="de-CH" sz="2400" dirty="0"/>
          </a:p>
        </p:txBody>
      </p:sp>
      <p:pic>
        <p:nvPicPr>
          <p:cNvPr id="4" name="Picture 1" descr="Logo-Ara">
            <a:extLst>
              <a:ext uri="{FF2B5EF4-FFF2-40B4-BE49-F238E27FC236}">
                <a16:creationId xmlns:a16="http://schemas.microsoft.com/office/drawing/2014/main" id="{6A021879-AE5A-411E-BFBD-771F78EC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488"/>
            <a:ext cx="3600400" cy="1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0B92291-29CF-4E71-8ABA-38B285B5BC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69000"/>
            <a:ext cx="4320000" cy="3240000"/>
          </a:xfrm>
          <a:prstGeom prst="rect">
            <a:avLst/>
          </a:prstGeom>
        </p:spPr>
      </p:pic>
      <p:pic>
        <p:nvPicPr>
          <p:cNvPr id="9" name="Grafik 8" descr="Ein Bild, das Teller, Essen, Tisch, Gemüse enthält.&#10;&#10;Automatisch generierte Beschreibung">
            <a:extLst>
              <a:ext uri="{FF2B5EF4-FFF2-40B4-BE49-F238E27FC236}">
                <a16:creationId xmlns:a16="http://schemas.microsoft.com/office/drawing/2014/main" id="{94A85603-432E-445A-81AA-BF549F877E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69000"/>
            <a:ext cx="2880000" cy="2160000"/>
          </a:xfrm>
          <a:prstGeom prst="rect">
            <a:avLst/>
          </a:prstGeom>
        </p:spPr>
      </p:pic>
      <p:pic>
        <p:nvPicPr>
          <p:cNvPr id="10" name="Grafik 9" descr="Ein Bild, das drinnen, Gericht, mehrere enthält.&#10;&#10;Automatisch generierte Beschreibung">
            <a:extLst>
              <a:ext uri="{FF2B5EF4-FFF2-40B4-BE49-F238E27FC236}">
                <a16:creationId xmlns:a16="http://schemas.microsoft.com/office/drawing/2014/main" id="{E5FECA07-B717-44C0-AA49-7A442DE68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2345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4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split orient="vert"/>
      </p:transition>
    </mc:Choice>
    <mc:Fallback>
      <p:transition spd="slow" advTm="4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D2DA-27C1-4F8B-B103-65AC673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AA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F1E95-0E77-44A1-B333-A9F0A3B2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19.15				Nachtessen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                                                  </a:t>
            </a:r>
            <a:endParaRPr lang="de-CH" sz="2400" dirty="0"/>
          </a:p>
        </p:txBody>
      </p:sp>
      <p:pic>
        <p:nvPicPr>
          <p:cNvPr id="4" name="Picture 1" descr="Logo-Ara">
            <a:extLst>
              <a:ext uri="{FF2B5EF4-FFF2-40B4-BE49-F238E27FC236}">
                <a16:creationId xmlns:a16="http://schemas.microsoft.com/office/drawing/2014/main" id="{6A021879-AE5A-411E-BFBD-771F78EC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488"/>
            <a:ext cx="3600400" cy="1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Person, Tisch, Boden, drinnen enthält.&#10;&#10;Automatisch generierte Beschreibung">
            <a:extLst>
              <a:ext uri="{FF2B5EF4-FFF2-40B4-BE49-F238E27FC236}">
                <a16:creationId xmlns:a16="http://schemas.microsoft.com/office/drawing/2014/main" id="{9F9F7EDE-D5B9-43E0-9039-7C70C84D9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2" y="2348880"/>
            <a:ext cx="4320000" cy="3240000"/>
          </a:xfrm>
          <a:prstGeom prst="rect">
            <a:avLst/>
          </a:prstGeom>
        </p:spPr>
      </p:pic>
      <p:pic>
        <p:nvPicPr>
          <p:cNvPr id="8" name="Grafik 7" descr="Ein Bild, das Tisch, Person, Boden, Gruppe enthält.&#10;&#10;Automatisch generierte Beschreibung">
            <a:extLst>
              <a:ext uri="{FF2B5EF4-FFF2-40B4-BE49-F238E27FC236}">
                <a16:creationId xmlns:a16="http://schemas.microsoft.com/office/drawing/2014/main" id="{147AEB7F-0AC3-4517-BF87-E6DD2E09E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82" y="3606229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8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split orient="vert"/>
      </p:transition>
    </mc:Choice>
    <mc:Fallback>
      <p:transition spd="slow" advTm="4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D2DA-27C1-4F8B-B103-65AC673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F1E95-0E77-44A1-B333-A9F0A3B2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16.30 Uhr – 17.00 Uhr         Warten auf die Gäste </a:t>
            </a:r>
            <a:r>
              <a:rPr lang="de-CH" dirty="0" err="1"/>
              <a:t>Gäste</a:t>
            </a:r>
            <a:endParaRPr lang="de-CH" dirty="0"/>
          </a:p>
        </p:txBody>
      </p:sp>
      <p:pic>
        <p:nvPicPr>
          <p:cNvPr id="4" name="Picture 1" descr="Logo-Ara">
            <a:extLst>
              <a:ext uri="{FF2B5EF4-FFF2-40B4-BE49-F238E27FC236}">
                <a16:creationId xmlns:a16="http://schemas.microsoft.com/office/drawing/2014/main" id="{6A021879-AE5A-411E-BFBD-771F78EC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488"/>
            <a:ext cx="3600400" cy="1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 descr="Ein Bild, das Person, Mann, orange enthält.&#10;&#10;Automatisch generierte Beschreibung">
            <a:extLst>
              <a:ext uri="{FF2B5EF4-FFF2-40B4-BE49-F238E27FC236}">
                <a16:creationId xmlns:a16="http://schemas.microsoft.com/office/drawing/2014/main" id="{96422DA1-AD13-4E21-B56B-AE43C2E3E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00" y="2227901"/>
            <a:ext cx="2400000" cy="180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8643DFC-FDED-4730-B2CB-A78F3A61E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48313"/>
            <a:ext cx="2400000" cy="1800000"/>
          </a:xfrm>
          <a:prstGeom prst="rect">
            <a:avLst/>
          </a:prstGeom>
        </p:spPr>
      </p:pic>
      <p:pic>
        <p:nvPicPr>
          <p:cNvPr id="14" name="Grafik 13" descr="Ein Bild, das Baum, draußen, Person, Straße enthält.&#10;&#10;Automatisch generierte Beschreibung">
            <a:extLst>
              <a:ext uri="{FF2B5EF4-FFF2-40B4-BE49-F238E27FC236}">
                <a16:creationId xmlns:a16="http://schemas.microsoft.com/office/drawing/2014/main" id="{425DB189-4C26-4E3D-9833-7E55F26FDF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18" y="4448313"/>
            <a:ext cx="2400000" cy="1800000"/>
          </a:xfrm>
          <a:prstGeom prst="rect">
            <a:avLst/>
          </a:prstGeom>
        </p:spPr>
      </p:pic>
      <p:pic>
        <p:nvPicPr>
          <p:cNvPr id="16" name="Grafik 15" descr="Ein Bild, das Person, Mann, männlich enthält.&#10;&#10;Automatisch generierte Beschreibung">
            <a:extLst>
              <a:ext uri="{FF2B5EF4-FFF2-40B4-BE49-F238E27FC236}">
                <a16:creationId xmlns:a16="http://schemas.microsoft.com/office/drawing/2014/main" id="{608BA689-D014-4800-904D-0857E4156A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8" y="2227901"/>
            <a:ext cx="2400000" cy="1800000"/>
          </a:xfrm>
          <a:prstGeom prst="rect">
            <a:avLst/>
          </a:prstGeom>
        </p:spPr>
      </p:pic>
      <p:pic>
        <p:nvPicPr>
          <p:cNvPr id="18" name="Grafik 17" descr="Ein Bild, das Baum, Person, draußen, Mann enthält.&#10;&#10;Automatisch generierte Beschreibung">
            <a:extLst>
              <a:ext uri="{FF2B5EF4-FFF2-40B4-BE49-F238E27FC236}">
                <a16:creationId xmlns:a16="http://schemas.microsoft.com/office/drawing/2014/main" id="{7615DF4D-56C5-486F-AC73-7AA85AC97E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62" y="2243667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D2DA-27C1-4F8B-B103-65AC673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F1E95-0E77-44A1-B333-A9F0A3B2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16.30 Uhr – 17.00 Uhr	Eintreffen der Gäste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1" descr="Logo-Ara">
            <a:extLst>
              <a:ext uri="{FF2B5EF4-FFF2-40B4-BE49-F238E27FC236}">
                <a16:creationId xmlns:a16="http://schemas.microsoft.com/office/drawing/2014/main" id="{6A021879-AE5A-411E-BFBD-771F78EC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488"/>
            <a:ext cx="3600400" cy="1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17C1778-FE53-4099-A0EB-297EA7886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37" y="2441103"/>
            <a:ext cx="2400000" cy="1800000"/>
          </a:xfrm>
          <a:prstGeom prst="rect">
            <a:avLst/>
          </a:prstGeom>
        </p:spPr>
      </p:pic>
      <p:pic>
        <p:nvPicPr>
          <p:cNvPr id="9" name="Grafik 8" descr="Ein Bild, das Zaun, Person, draußen, Sportwettkampf enthält.&#10;&#10;Automatisch generierte Beschreibung">
            <a:extLst>
              <a:ext uri="{FF2B5EF4-FFF2-40B4-BE49-F238E27FC236}">
                <a16:creationId xmlns:a16="http://schemas.microsoft.com/office/drawing/2014/main" id="{5CBC9DC8-9F21-4090-A304-91AEB89FDA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41103"/>
            <a:ext cx="2400000" cy="1800000"/>
          </a:xfrm>
          <a:prstGeom prst="rect">
            <a:avLst/>
          </a:prstGeom>
        </p:spPr>
      </p:pic>
      <p:pic>
        <p:nvPicPr>
          <p:cNvPr id="13" name="Grafik 12" descr="Ein Bild, das draußen, Baum, Person, Himmel enthält.&#10;&#10;Automatisch generierte Beschreibung">
            <a:extLst>
              <a:ext uri="{FF2B5EF4-FFF2-40B4-BE49-F238E27FC236}">
                <a16:creationId xmlns:a16="http://schemas.microsoft.com/office/drawing/2014/main" id="{F7AE75E1-5257-4385-9609-4349B21AAB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5" y="2441103"/>
            <a:ext cx="2700000" cy="1800000"/>
          </a:xfrm>
          <a:prstGeom prst="rect">
            <a:avLst/>
          </a:prstGeom>
        </p:spPr>
      </p:pic>
      <p:pic>
        <p:nvPicPr>
          <p:cNvPr id="17" name="Grafik 16" descr="Ein Bild, das Baum, draußen, Gras, Person enthält.&#10;&#10;Automatisch generierte Beschreibung">
            <a:extLst>
              <a:ext uri="{FF2B5EF4-FFF2-40B4-BE49-F238E27FC236}">
                <a16:creationId xmlns:a16="http://schemas.microsoft.com/office/drawing/2014/main" id="{D3839341-806A-41C1-94EE-6F2D8F12BD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08725"/>
            <a:ext cx="2700000" cy="1800000"/>
          </a:xfrm>
          <a:prstGeom prst="rect">
            <a:avLst/>
          </a:prstGeom>
        </p:spPr>
      </p:pic>
      <p:pic>
        <p:nvPicPr>
          <p:cNvPr id="20" name="Grafik 19" descr="Ein Bild, das draußen, Person, Mann enthält.&#10;&#10;Automatisch generierte Beschreibung">
            <a:extLst>
              <a:ext uri="{FF2B5EF4-FFF2-40B4-BE49-F238E27FC236}">
                <a16:creationId xmlns:a16="http://schemas.microsoft.com/office/drawing/2014/main" id="{1AD08C8E-6F33-4F71-A706-CCE427A3DB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37" y="4508725"/>
            <a:ext cx="2400000" cy="1800000"/>
          </a:xfrm>
          <a:prstGeom prst="rect">
            <a:avLst/>
          </a:prstGeom>
        </p:spPr>
      </p:pic>
      <p:pic>
        <p:nvPicPr>
          <p:cNvPr id="22" name="Grafik 21" descr="Ein Bild, das Baum, Person, draußen, Gras enthält.&#10;&#10;Automatisch generierte Beschreibung">
            <a:extLst>
              <a:ext uri="{FF2B5EF4-FFF2-40B4-BE49-F238E27FC236}">
                <a16:creationId xmlns:a16="http://schemas.microsoft.com/office/drawing/2014/main" id="{7A3CD141-BFE2-4F6B-80D3-21A19CD6D6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21" y="4532737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6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D2DA-27C1-4F8B-B103-65AC673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F1E95-0E77-44A1-B333-A9F0A3B2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16.30 Uhr – 17.00 Uhr	Eintreffen der Gäste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1" descr="Logo-Ara">
            <a:extLst>
              <a:ext uri="{FF2B5EF4-FFF2-40B4-BE49-F238E27FC236}">
                <a16:creationId xmlns:a16="http://schemas.microsoft.com/office/drawing/2014/main" id="{6A021879-AE5A-411E-BFBD-771F78EC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488"/>
            <a:ext cx="3600400" cy="1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Person, draußen, Baseball enthält.&#10;&#10;Automatisch generierte Beschreibung">
            <a:extLst>
              <a:ext uri="{FF2B5EF4-FFF2-40B4-BE49-F238E27FC236}">
                <a16:creationId xmlns:a16="http://schemas.microsoft.com/office/drawing/2014/main" id="{A59166C6-5850-48D8-922C-ACB8FDE06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7" y="2276872"/>
            <a:ext cx="2400000" cy="1800000"/>
          </a:xfrm>
          <a:prstGeom prst="rect">
            <a:avLst/>
          </a:prstGeom>
        </p:spPr>
      </p:pic>
      <p:pic>
        <p:nvPicPr>
          <p:cNvPr id="8" name="Grafik 7" descr="Ein Bild, das Person, draußen, Baum enthält.&#10;&#10;Automatisch generierte Beschreibung">
            <a:extLst>
              <a:ext uri="{FF2B5EF4-FFF2-40B4-BE49-F238E27FC236}">
                <a16:creationId xmlns:a16="http://schemas.microsoft.com/office/drawing/2014/main" id="{A1D0554E-98FF-46F7-9B60-554E6937E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76872"/>
            <a:ext cx="2400000" cy="18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91ABA55-B37E-457D-8EBA-A2E1C0CAE0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832" y="2283327"/>
            <a:ext cx="2400000" cy="1800000"/>
          </a:xfrm>
          <a:prstGeom prst="rect">
            <a:avLst/>
          </a:prstGeom>
        </p:spPr>
      </p:pic>
      <p:pic>
        <p:nvPicPr>
          <p:cNvPr id="12" name="Grafik 11" descr="Ein Bild, das Person, Sportwettkampf, Sport, draußen enthält.&#10;&#10;Automatisch generierte Beschreibung">
            <a:extLst>
              <a:ext uri="{FF2B5EF4-FFF2-40B4-BE49-F238E27FC236}">
                <a16:creationId xmlns:a16="http://schemas.microsoft.com/office/drawing/2014/main" id="{A15D68E2-66D6-45C3-9AF9-198C37D439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8" y="4450808"/>
            <a:ext cx="2400000" cy="1800000"/>
          </a:xfrm>
          <a:prstGeom prst="rect">
            <a:avLst/>
          </a:prstGeom>
        </p:spPr>
      </p:pic>
      <p:pic>
        <p:nvPicPr>
          <p:cNvPr id="14" name="Grafik 13" descr="Ein Bild, das Person, draußen enthält.&#10;&#10;Automatisch generierte Beschreibung">
            <a:extLst>
              <a:ext uri="{FF2B5EF4-FFF2-40B4-BE49-F238E27FC236}">
                <a16:creationId xmlns:a16="http://schemas.microsoft.com/office/drawing/2014/main" id="{424AB567-1E19-41E9-89D5-BF66690868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83817"/>
            <a:ext cx="2400000" cy="1800000"/>
          </a:xfrm>
          <a:prstGeom prst="rect">
            <a:avLst/>
          </a:prstGeom>
        </p:spPr>
      </p:pic>
      <p:pic>
        <p:nvPicPr>
          <p:cNvPr id="16" name="Grafik 15" descr="Ein Bild, das Person, draußen, Mann, Personen enthält.&#10;&#10;Automatisch generierte Beschreibung">
            <a:extLst>
              <a:ext uri="{FF2B5EF4-FFF2-40B4-BE49-F238E27FC236}">
                <a16:creationId xmlns:a16="http://schemas.microsoft.com/office/drawing/2014/main" id="{FABBF2EA-E275-4A75-84AE-5B604A989B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16" y="4495162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9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D2DA-27C1-4F8B-B103-65AC673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F1E95-0E77-44A1-B333-A9F0A3B2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16.30 Uhr – 17.00 Uhr	Eintreffen der Gäste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1" descr="Logo-Ara">
            <a:extLst>
              <a:ext uri="{FF2B5EF4-FFF2-40B4-BE49-F238E27FC236}">
                <a16:creationId xmlns:a16="http://schemas.microsoft.com/office/drawing/2014/main" id="{6A021879-AE5A-411E-BFBD-771F78EC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488"/>
            <a:ext cx="3600400" cy="1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FFFA04F-3836-4CB3-8981-E067108B5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2400000" cy="180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7A15CB2-DFFB-49AB-9A60-17D9B2FA6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00" y="2348880"/>
            <a:ext cx="2400000" cy="1800000"/>
          </a:xfrm>
          <a:prstGeom prst="rect">
            <a:avLst/>
          </a:prstGeom>
        </p:spPr>
      </p:pic>
      <p:pic>
        <p:nvPicPr>
          <p:cNvPr id="10" name="Grafik 9" descr="Ein Bild, das Mann, draußen, Person enthält.&#10;&#10;Automatisch generierte Beschreibung">
            <a:extLst>
              <a:ext uri="{FF2B5EF4-FFF2-40B4-BE49-F238E27FC236}">
                <a16:creationId xmlns:a16="http://schemas.microsoft.com/office/drawing/2014/main" id="{FD0D5F12-76D9-4D15-BA2F-986D2F576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00" y="2367130"/>
            <a:ext cx="2400000" cy="1800000"/>
          </a:xfrm>
          <a:prstGeom prst="rect">
            <a:avLst/>
          </a:prstGeom>
        </p:spPr>
      </p:pic>
      <p:pic>
        <p:nvPicPr>
          <p:cNvPr id="12" name="Grafik 11" descr="Ein Bild, das Baum, draußen, Mann, Person enthält.&#10;&#10;Automatisch generierte Beschreibung">
            <a:extLst>
              <a:ext uri="{FF2B5EF4-FFF2-40B4-BE49-F238E27FC236}">
                <a16:creationId xmlns:a16="http://schemas.microsoft.com/office/drawing/2014/main" id="{546E9365-2A8A-4029-9B89-4BB1B1F680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6" y="4500478"/>
            <a:ext cx="2400000" cy="18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3CE847B-EC04-45BC-B070-077926FF6D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00" y="4508725"/>
            <a:ext cx="2400000" cy="1800000"/>
          </a:xfrm>
          <a:prstGeom prst="rect">
            <a:avLst/>
          </a:prstGeom>
        </p:spPr>
      </p:pic>
      <p:pic>
        <p:nvPicPr>
          <p:cNvPr id="16" name="Grafik 15" descr="Ein Bild, das Person, draußen, stehend, Personen enthält.&#10;&#10;Automatisch generierte Beschreibung">
            <a:extLst>
              <a:ext uri="{FF2B5EF4-FFF2-40B4-BE49-F238E27FC236}">
                <a16:creationId xmlns:a16="http://schemas.microsoft.com/office/drawing/2014/main" id="{C96CBB5A-4881-442E-B2A8-54C265676C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97" y="4500478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2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D2DA-27C1-4F8B-B103-65AC673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F1E95-0E77-44A1-B333-A9F0A3B2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16.30 Uhr – 17.00 Uhr	Eintreffen der Gäste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1" descr="Logo-Ara">
            <a:extLst>
              <a:ext uri="{FF2B5EF4-FFF2-40B4-BE49-F238E27FC236}">
                <a16:creationId xmlns:a16="http://schemas.microsoft.com/office/drawing/2014/main" id="{6A021879-AE5A-411E-BFBD-771F78EC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488"/>
            <a:ext cx="3600400" cy="1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Baum, Person, draußen, Mann enthält.&#10;&#10;Automatisch generierte Beschreibung">
            <a:extLst>
              <a:ext uri="{FF2B5EF4-FFF2-40B4-BE49-F238E27FC236}">
                <a16:creationId xmlns:a16="http://schemas.microsoft.com/office/drawing/2014/main" id="{673C12A3-1960-432C-9F7C-083D1B7E7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7" y="2420888"/>
            <a:ext cx="2400000" cy="180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868F09E-F8CD-4EDA-BFCD-4911E72B26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20888"/>
            <a:ext cx="2400000" cy="18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817B060-F952-4A4C-8417-29A4E309D7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20" y="2420524"/>
            <a:ext cx="2400000" cy="1800000"/>
          </a:xfrm>
          <a:prstGeom prst="rect">
            <a:avLst/>
          </a:prstGeom>
        </p:spPr>
      </p:pic>
      <p:pic>
        <p:nvPicPr>
          <p:cNvPr id="7" name="Grafik 6" descr="Ein Bild, das Gras, draußen, Vogel, Wasservogel enthält.&#10;&#10;Automatisch generierte Beschreibung">
            <a:extLst>
              <a:ext uri="{FF2B5EF4-FFF2-40B4-BE49-F238E27FC236}">
                <a16:creationId xmlns:a16="http://schemas.microsoft.com/office/drawing/2014/main" id="{96663090-A447-4551-A478-84EF618C24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555304"/>
            <a:ext cx="2400000" cy="1800000"/>
          </a:xfrm>
          <a:prstGeom prst="rect">
            <a:avLst/>
          </a:prstGeom>
        </p:spPr>
      </p:pic>
      <p:pic>
        <p:nvPicPr>
          <p:cNvPr id="11" name="Grafik 10" descr="Ein Bild, das Gras, draußen, Feld, grün enthält.&#10;&#10;Automatisch generierte Beschreibung">
            <a:extLst>
              <a:ext uri="{FF2B5EF4-FFF2-40B4-BE49-F238E27FC236}">
                <a16:creationId xmlns:a16="http://schemas.microsoft.com/office/drawing/2014/main" id="{6E27FAFF-016F-40B0-9EC9-4A015E47AA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43810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9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D2DA-27C1-4F8B-B103-65AC673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F1E95-0E77-44A1-B333-A9F0A3B2B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dirty="0"/>
              <a:t>17.00 Uhr – 17.45 Uhr	Besichtigung der Klärschlammentwässerungsanlage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600" dirty="0"/>
              <a:t>                                                                     Schneckenpresse                                    Flockungsmittel         </a:t>
            </a:r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r>
              <a:rPr lang="de-CH" sz="1600" dirty="0"/>
              <a:t>   	     	                     Steuerung KS-Entwässerung                  Lüftung KS-Entwässerung                     </a:t>
            </a:r>
          </a:p>
        </p:txBody>
      </p:sp>
      <p:pic>
        <p:nvPicPr>
          <p:cNvPr id="4" name="Picture 1" descr="Logo-Ara">
            <a:extLst>
              <a:ext uri="{FF2B5EF4-FFF2-40B4-BE49-F238E27FC236}">
                <a16:creationId xmlns:a16="http://schemas.microsoft.com/office/drawing/2014/main" id="{6A021879-AE5A-411E-BFBD-771F78EC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488"/>
            <a:ext cx="3600400" cy="1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0BB070EB-98C3-4A81-B091-7F46788B3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64" y="2156945"/>
            <a:ext cx="2400000" cy="1800000"/>
          </a:xfrm>
          <a:prstGeom prst="rect">
            <a:avLst/>
          </a:prstGeom>
        </p:spPr>
      </p:pic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2C1A0D9C-FBF0-4E07-951A-E9883C78D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325464"/>
            <a:ext cx="2400000" cy="1800000"/>
          </a:xfrm>
          <a:prstGeom prst="rect">
            <a:avLst/>
          </a:prstGeom>
        </p:spPr>
      </p:pic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0818E7B0-60F1-46F3-AF99-C46E87A70E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57" y="4326163"/>
            <a:ext cx="2400000" cy="1800000"/>
          </a:xfrm>
          <a:prstGeom prst="rect">
            <a:avLst/>
          </a:prstGeom>
        </p:spPr>
      </p:pic>
      <p:pic>
        <p:nvPicPr>
          <p:cNvPr id="12" name="Grafik 11" descr="Ein Bild, das Baum, Himmel, draußen, Beton enthält.&#10;&#10;Automatisch generierte Beschreibung">
            <a:extLst>
              <a:ext uri="{FF2B5EF4-FFF2-40B4-BE49-F238E27FC236}">
                <a16:creationId xmlns:a16="http://schemas.microsoft.com/office/drawing/2014/main" id="{16372995-F686-4003-A16B-974D2FFD5E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0" y="2156945"/>
            <a:ext cx="2400000" cy="1800000"/>
          </a:xfrm>
          <a:prstGeom prst="rect">
            <a:avLst/>
          </a:prstGeom>
        </p:spPr>
      </p:pic>
      <p:pic>
        <p:nvPicPr>
          <p:cNvPr id="13" name="Grafik 12" descr="Ein Bild, das drinnen, mehrere, Fräse, zugemüllt enthält.&#10;&#10;Automatisch generierte Beschreibung">
            <a:extLst>
              <a:ext uri="{FF2B5EF4-FFF2-40B4-BE49-F238E27FC236}">
                <a16:creationId xmlns:a16="http://schemas.microsoft.com/office/drawing/2014/main" id="{657B5334-94C1-4D7E-8400-4298E8F2F6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01" y="4357800"/>
            <a:ext cx="2400000" cy="1800000"/>
          </a:xfrm>
          <a:prstGeom prst="rect">
            <a:avLst/>
          </a:prstGeom>
        </p:spPr>
      </p:pic>
      <p:pic>
        <p:nvPicPr>
          <p:cNvPr id="18" name="Inhaltsplatzhalter 3">
            <a:extLst>
              <a:ext uri="{FF2B5EF4-FFF2-40B4-BE49-F238E27FC236}">
                <a16:creationId xmlns:a16="http://schemas.microsoft.com/office/drawing/2014/main" id="{0AFAF158-CC11-4B9E-BB9D-7051978984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80" y="2156945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D2DA-27C1-4F8B-B103-65AC673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F1E95-0E77-44A1-B333-A9F0A3B2B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CH" sz="3300" dirty="0"/>
              <a:t>17.00 Uhr – 17.45 Uhr	Besichtigung der Klärschlammentwässerungsanlage</a:t>
            </a:r>
          </a:p>
          <a:p>
            <a:pPr marL="0" indent="0">
              <a:buNone/>
            </a:pPr>
            <a:endParaRPr lang="de-CH" sz="15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         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 </a:t>
            </a:r>
          </a:p>
          <a:p>
            <a:pPr marL="0" indent="0">
              <a:buNone/>
            </a:pPr>
            <a:r>
              <a:rPr lang="de-CH" sz="1800" dirty="0"/>
              <a:t>                               </a:t>
            </a:r>
            <a:r>
              <a:rPr lang="de-CH" sz="2500" dirty="0"/>
              <a:t>KS-Mulde					          Messung Trockensubstanz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2500" dirty="0"/>
              <a:t>                               Halogen-Trockner TS-Bestimmung                                 Beprobung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1" descr="Logo-Ara">
            <a:extLst>
              <a:ext uri="{FF2B5EF4-FFF2-40B4-BE49-F238E27FC236}">
                <a16:creationId xmlns:a16="http://schemas.microsoft.com/office/drawing/2014/main" id="{6A021879-AE5A-411E-BFBD-771F78EC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488"/>
            <a:ext cx="3600400" cy="1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 descr="Ein Bild, das drinnen, Möbel, Tisch enthält.&#10;&#10;Automatisch generierte Beschreibung">
            <a:extLst>
              <a:ext uri="{FF2B5EF4-FFF2-40B4-BE49-F238E27FC236}">
                <a16:creationId xmlns:a16="http://schemas.microsoft.com/office/drawing/2014/main" id="{19A02BA1-A2EE-4931-92FD-504EF2B92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61052"/>
            <a:ext cx="2400000" cy="1800000"/>
          </a:xfrm>
          <a:prstGeom prst="rect">
            <a:avLst/>
          </a:prstGeom>
        </p:spPr>
      </p:pic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5B621D5-9253-4274-96B4-8E0F251D65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81" y="4161052"/>
            <a:ext cx="2400000" cy="1800000"/>
          </a:xfrm>
          <a:prstGeom prst="rect">
            <a:avLst/>
          </a:prstGeom>
        </p:spPr>
      </p:pic>
      <p:pic>
        <p:nvPicPr>
          <p:cNvPr id="20" name="Inhaltsplatzhalter 3">
            <a:extLst>
              <a:ext uri="{FF2B5EF4-FFF2-40B4-BE49-F238E27FC236}">
                <a16:creationId xmlns:a16="http://schemas.microsoft.com/office/drawing/2014/main" id="{79AAAD29-A46B-4038-B51F-331C5A9BC0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54319"/>
            <a:ext cx="2400000" cy="1800000"/>
          </a:xfrm>
          <a:prstGeom prst="rect">
            <a:avLst/>
          </a:prstGeom>
        </p:spPr>
      </p:pic>
      <p:pic>
        <p:nvPicPr>
          <p:cNvPr id="21" name="Grafik 20" descr="Ein Bild, das Boden, Gerät, blau enthält.&#10;&#10;Automatisch generierte Beschreibung">
            <a:extLst>
              <a:ext uri="{FF2B5EF4-FFF2-40B4-BE49-F238E27FC236}">
                <a16:creationId xmlns:a16="http://schemas.microsoft.com/office/drawing/2014/main" id="{03B792E2-6D0A-4EAF-AC57-0BA05D3F7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58" y="2151911"/>
            <a:ext cx="2700000" cy="1800000"/>
          </a:xfrm>
          <a:prstGeom prst="rect">
            <a:avLst/>
          </a:prstGeom>
        </p:spPr>
      </p:pic>
      <p:pic>
        <p:nvPicPr>
          <p:cNvPr id="22" name="Grafik 21" descr="Ein Bild, das drinnen, Metall, blau enthält.&#10;&#10;Automatisch generierte Beschreibung">
            <a:extLst>
              <a:ext uri="{FF2B5EF4-FFF2-40B4-BE49-F238E27FC236}">
                <a16:creationId xmlns:a16="http://schemas.microsoft.com/office/drawing/2014/main" id="{4A80CCA0-D75E-4075-8AB0-EE66314EFE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2" y="2151911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2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split orient="vert"/>
      </p:transition>
    </mc:Choice>
    <mc:Fallback>
      <p:transition spd="slow" advTm="4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D2DA-27C1-4F8B-B103-65AC673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F1E95-0E77-44A1-B333-A9F0A3B2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800" dirty="0"/>
              <a:t>17.00 Uhr – 17.45 Uhr</a:t>
            </a:r>
            <a:r>
              <a:rPr lang="de-CH" sz="1800"/>
              <a:t>	Besichtigung </a:t>
            </a:r>
            <a:r>
              <a:rPr lang="de-CH" sz="1800" dirty="0"/>
              <a:t>der Klärschlammentwässerungsanlage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1" descr="Logo-Ara">
            <a:extLst>
              <a:ext uri="{FF2B5EF4-FFF2-40B4-BE49-F238E27FC236}">
                <a16:creationId xmlns:a16="http://schemas.microsoft.com/office/drawing/2014/main" id="{6A021879-AE5A-411E-BFBD-771F78EC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488"/>
            <a:ext cx="3600400" cy="1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Ein Bild, das Himmel, draußen, Baum, Gras enthält.&#10;&#10;Automatisch generierte Beschreibung">
            <a:extLst>
              <a:ext uri="{FF2B5EF4-FFF2-40B4-BE49-F238E27FC236}">
                <a16:creationId xmlns:a16="http://schemas.microsoft.com/office/drawing/2014/main" id="{529AFF38-AF16-4DBB-9EBE-E48F19502A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4"/>
            <a:ext cx="2400000" cy="1800000"/>
          </a:xfrm>
          <a:prstGeom prst="rect">
            <a:avLst/>
          </a:prstGeom>
        </p:spPr>
      </p:pic>
      <p:pic>
        <p:nvPicPr>
          <p:cNvPr id="14" name="Grafik 13" descr="Ein Bild, das drinnen, Maschine, Schritt enthält.&#10;&#10;Automatisch generierte Beschreibung">
            <a:extLst>
              <a:ext uri="{FF2B5EF4-FFF2-40B4-BE49-F238E27FC236}">
                <a16:creationId xmlns:a16="http://schemas.microsoft.com/office/drawing/2014/main" id="{CBFFE5E8-9671-4B93-B90B-8DD0EA66D8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04864"/>
            <a:ext cx="2400000" cy="1800000"/>
          </a:xfrm>
          <a:prstGeom prst="rect">
            <a:avLst/>
          </a:prstGeom>
        </p:spPr>
      </p:pic>
      <p:pic>
        <p:nvPicPr>
          <p:cNvPr id="16" name="Grafik 15" descr="Ein Bild, das Person, drinnen, Gepäck, stehend enthält.&#10;&#10;Automatisch generierte Beschreibung">
            <a:extLst>
              <a:ext uri="{FF2B5EF4-FFF2-40B4-BE49-F238E27FC236}">
                <a16:creationId xmlns:a16="http://schemas.microsoft.com/office/drawing/2014/main" id="{E7ACE535-AC7D-432F-BB12-72DF0E035F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12" y="2202374"/>
            <a:ext cx="2400000" cy="1800000"/>
          </a:xfrm>
          <a:prstGeom prst="rect">
            <a:avLst/>
          </a:prstGeom>
        </p:spPr>
      </p:pic>
      <p:pic>
        <p:nvPicPr>
          <p:cNvPr id="23" name="Inhaltsplatzhalter 3">
            <a:extLst>
              <a:ext uri="{FF2B5EF4-FFF2-40B4-BE49-F238E27FC236}">
                <a16:creationId xmlns:a16="http://schemas.microsoft.com/office/drawing/2014/main" id="{31743B61-6916-4506-B83C-BBD39D3580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78" y="4369571"/>
            <a:ext cx="2400000" cy="1800000"/>
          </a:xfrm>
          <a:prstGeom prst="rect">
            <a:avLst/>
          </a:prstGeom>
        </p:spPr>
      </p:pic>
      <p:pic>
        <p:nvPicPr>
          <p:cNvPr id="24" name="Grafik 23" descr="Ein Bild, das Baum, Zaun, draußen, Gebäude enthält.&#10;&#10;Automatisch generierte Beschreibung">
            <a:extLst>
              <a:ext uri="{FF2B5EF4-FFF2-40B4-BE49-F238E27FC236}">
                <a16:creationId xmlns:a16="http://schemas.microsoft.com/office/drawing/2014/main" id="{E3005EB8-2216-4494-8B0E-5D5462D2B3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69571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6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split orient="vert"/>
      </p:transition>
    </mc:Choice>
    <mc:Fallback>
      <p:transition spd="slow" advTm="4000">
        <p:split orient="vert"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Bildschirmpräsentation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AA</vt:lpstr>
      <vt:lpstr>   AA</vt:lpstr>
      <vt:lpstr>   AA</vt:lpstr>
      <vt:lpstr>   AA</vt:lpstr>
      <vt:lpstr>   AA</vt:lpstr>
      <vt:lpstr>   AA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 Mittleres Emmental</dc:title>
  <dc:creator>Hans-Jürg Brunner</dc:creator>
  <cp:lastModifiedBy>Regina Gisiger</cp:lastModifiedBy>
  <cp:revision>24</cp:revision>
  <cp:lastPrinted>2021-09-28T06:59:22Z</cp:lastPrinted>
  <dcterms:created xsi:type="dcterms:W3CDTF">2019-11-08T13:45:01Z</dcterms:created>
  <dcterms:modified xsi:type="dcterms:W3CDTF">2021-09-28T08:21:22Z</dcterms:modified>
</cp:coreProperties>
</file>